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75" r:id="rId9"/>
    <p:sldId id="266" r:id="rId10"/>
    <p:sldId id="267" r:id="rId11"/>
    <p:sldId id="276" r:id="rId12"/>
    <p:sldId id="277" r:id="rId13"/>
    <p:sldId id="268" r:id="rId14"/>
    <p:sldId id="269" r:id="rId15"/>
    <p:sldId id="270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76" d="100"/>
          <a:sy n="76" d="100"/>
        </p:scale>
        <p:origin x="-3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ing.metu.edu.tr/" TargetMode="External"/><Relationship Id="rId2" Type="http://schemas.openxmlformats.org/officeDocument/2006/relationships/hyperlink" Target="http://map.metu.edu.t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http://sekizkirk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724400"/>
            <a:ext cx="7406640" cy="1752600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tr-TR" dirty="0" smtClean="0"/>
              <a:t>				         </a:t>
            </a:r>
            <a:r>
              <a:rPr lang="en-GB" dirty="0" err="1" smtClean="0"/>
              <a:t>Barış</a:t>
            </a:r>
            <a:r>
              <a:rPr lang="en-GB" dirty="0" smtClean="0"/>
              <a:t> </a:t>
            </a:r>
            <a:r>
              <a:rPr lang="en-GB" dirty="0" err="1" smtClean="0"/>
              <a:t>Güvercin</a:t>
            </a:r>
            <a:endParaRPr lang="en-GB" dirty="0" smtClean="0"/>
          </a:p>
          <a:p>
            <a:r>
              <a:rPr lang="tr-TR" dirty="0" smtClean="0"/>
              <a:t>				           </a:t>
            </a:r>
            <a:r>
              <a:rPr lang="en-GB" dirty="0" err="1" smtClean="0"/>
              <a:t>Burak</a:t>
            </a:r>
            <a:r>
              <a:rPr lang="en-GB" dirty="0" smtClean="0"/>
              <a:t> </a:t>
            </a:r>
            <a:r>
              <a:rPr lang="en-GB" dirty="0" err="1" smtClean="0"/>
              <a:t>Çelik</a:t>
            </a:r>
            <a:endParaRPr lang="en-GB" dirty="0" smtClean="0"/>
          </a:p>
          <a:p>
            <a:r>
              <a:rPr lang="tr-TR" dirty="0" smtClean="0"/>
              <a:t>					  </a:t>
            </a:r>
            <a:r>
              <a:rPr lang="en-GB" dirty="0" err="1" smtClean="0"/>
              <a:t>Eren</a:t>
            </a:r>
            <a:r>
              <a:rPr lang="en-GB" dirty="0" smtClean="0"/>
              <a:t> </a:t>
            </a:r>
            <a:r>
              <a:rPr lang="en-GB" dirty="0" err="1"/>
              <a:t>Deniz</a:t>
            </a:r>
            <a:r>
              <a:rPr lang="en-GB" dirty="0"/>
              <a:t> </a:t>
            </a:r>
            <a:r>
              <a:rPr lang="en-GB" dirty="0" err="1" smtClean="0"/>
              <a:t>Çelebi</a:t>
            </a:r>
            <a:endParaRPr lang="en-GB" dirty="0"/>
          </a:p>
          <a:p>
            <a:r>
              <a:rPr lang="tr-TR" dirty="0" smtClean="0"/>
              <a:t>					     </a:t>
            </a:r>
            <a:r>
              <a:rPr lang="en-GB" dirty="0" err="1" smtClean="0"/>
              <a:t>Taylan</a:t>
            </a:r>
            <a:r>
              <a:rPr lang="en-GB" dirty="0" smtClean="0"/>
              <a:t> </a:t>
            </a:r>
            <a:r>
              <a:rPr lang="en-GB" dirty="0" err="1" smtClean="0"/>
              <a:t>Doğan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1981200"/>
            <a:ext cx="7406640" cy="14721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Team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Rebellion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936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6082297" cy="218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89710" cy="482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85900" cy="65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332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/>
              <a:t>Finished Components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406640" cy="2438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ustburcel\Desktop\New folder (2)\Screenshot_2014-05-13-03-04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3114953" cy="5537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79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/>
              <a:t>Finished Components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406640" cy="2438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ustburcel\Desktop\New folder (2)\Screenshot_2014-05-13-03-07-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3114953" cy="5537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justburcel\Desktop\New folder (2)\Screenshot_2014-05-13-03-07-3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104550" cy="5519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79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/>
              <a:t>Finished Components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406640" cy="2438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Taylan\Desktop\3136624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76400"/>
            <a:ext cx="7848600" cy="4409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79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/>
              <a:t>Finished Components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406640" cy="2438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justburcel\Desktop\New folder (2)\Screenshot_2014-05-13-03-08-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3977"/>
            <a:ext cx="3104550" cy="5519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ustburcel\Desktop\New folder (2)\Screenshot_2014-05-13-03-08-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81018"/>
            <a:ext cx="3124200" cy="5554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79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/>
              <a:t>Finished Components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406640" cy="2438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justburcel\Desktop\New folder (2)\Screenshot_2014-05-13-03-32-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124199" cy="5554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Taylan\Desktop\6705395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90599"/>
            <a:ext cx="3124200" cy="5554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70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/>
              <a:t>Finished Components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406640" cy="2438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Taylan\Desktop\10274020_10203203633745336_327736105796227960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066800"/>
            <a:ext cx="3086100" cy="5486400"/>
          </a:xfrm>
          <a:prstGeom prst="rect">
            <a:avLst/>
          </a:prstGeom>
          <a:noFill/>
        </p:spPr>
      </p:pic>
      <p:pic>
        <p:nvPicPr>
          <p:cNvPr id="3075" name="Picture 3" descr="C:\Users\Taylan\Desktop\10355019_10203203634105345_636661120200398241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066800"/>
            <a:ext cx="30861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4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/>
              <a:t>Finished Components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406640" cy="2438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justburcel\Desktop\New folder (2)\Screenshot_2014-05-13-03-09-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3107878" cy="5525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Taylan\Desktop\292873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1" y="1066800"/>
            <a:ext cx="3124199" cy="5554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4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/>
              <a:t>Finished Components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406640" cy="2438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fbcdn-sphotos-h-a.akamaihd.net/hphotos-ak-prn2/v/t34.0-12/10298890_561963347249663_2197707545814442081_n.jpg?oh=45fd2335e721f6c9c5bec5d615064118&amp;oe=53737D2C&amp;__gda__=1400105903_a5d430404e6524d9bcd34cefdabde4b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83977"/>
            <a:ext cx="3124200" cy="5554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fbcdn-sphotos-h-a.akamaihd.net/hphotos-ak-prn2/v/t34.0-12/10314661_561947827251215_3836741031536696587_n.jpg?oh=0be4314dc3ca2a7c3b890a387f786be7&amp;oe=5373E915&amp;__gda__=1400082198_809c361048eee67cc0d268c6470d51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083976"/>
            <a:ext cx="3124201" cy="555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4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/>
              <a:t>Finished Components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406640" cy="2438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fbcdn-sphotos-h-a.akamaihd.net/hphotos-ak-prn2/v/t34.0-12/10322427_561954137250584_6320872740440443201_n.jpg?oh=6fc4c511bbd770feb3f75655065903be&amp;oe=5373902B&amp;__gda__=1400082088_ca3adb33d8d5f1b2db6255e636bac4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3978"/>
            <a:ext cx="3124200" cy="5554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fbcdn-sphotos-h-a.akamaihd.net/hphotos-ak-prn1/v/t34.0-12/10335823_561961163916548_948554567_n.jpg?oh=eaa3ba800cc2005b6fab196eb92919ef&amp;oe=53735F87&amp;__gda__=1400101170_1917c19786361fb6bb00f7a4aa4299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79745"/>
            <a:ext cx="3128962" cy="556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13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7406640" cy="706902"/>
          </a:xfrm>
        </p:spPr>
        <p:txBody>
          <a:bodyPr>
            <a:normAutofit fontScale="90000"/>
          </a:bodyPr>
          <a:lstStyle/>
          <a:p>
            <a:pPr marL="484632" indent="-457200"/>
            <a:r>
              <a:rPr lang="tr-TR" dirty="0"/>
              <a:t>What is next?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371600"/>
            <a:ext cx="7406640" cy="2057400"/>
          </a:xfrm>
        </p:spPr>
        <p:txBody>
          <a:bodyPr>
            <a:normAutofit/>
          </a:bodyPr>
          <a:lstStyle/>
          <a:p>
            <a:pPr marL="484632" indent="-457200">
              <a:buFont typeface="Arial" pitchFamily="34" charset="0"/>
              <a:buChar char="•"/>
            </a:pPr>
            <a:r>
              <a:rPr lang="en-GB" dirty="0" smtClean="0"/>
              <a:t>Community Component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tr-TR" dirty="0" smtClean="0"/>
              <a:t>Other GUI Improvements</a:t>
            </a:r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939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360" y="1600200"/>
            <a:ext cx="7406640" cy="2057400"/>
          </a:xfrm>
        </p:spPr>
        <p:txBody>
          <a:bodyPr>
            <a:normAutofit/>
          </a:bodyPr>
          <a:lstStyle/>
          <a:p>
            <a:pPr marL="484632" indent="-457200">
              <a:buFont typeface="Arial" pitchFamily="34" charset="0"/>
              <a:buChar char="•"/>
            </a:pPr>
            <a:r>
              <a:rPr lang="en-GB" dirty="0"/>
              <a:t>Process Details</a:t>
            </a:r>
            <a:endParaRPr lang="tr-TR" dirty="0"/>
          </a:p>
          <a:p>
            <a:pPr marL="484632" indent="-457200">
              <a:buFont typeface="Arial" pitchFamily="34" charset="0"/>
              <a:buChar char="•"/>
            </a:pPr>
            <a:r>
              <a:rPr lang="tr-TR" dirty="0"/>
              <a:t>Difficulties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tr-TR" dirty="0" smtClean="0"/>
              <a:t>Finished Components</a:t>
            </a:r>
            <a:endParaRPr lang="tr-TR" dirty="0"/>
          </a:p>
          <a:p>
            <a:pPr marL="484632" indent="-457200">
              <a:buFont typeface="Arial" pitchFamily="34" charset="0"/>
              <a:buChar char="•"/>
            </a:pPr>
            <a:r>
              <a:rPr lang="tr-TR" dirty="0" smtClean="0"/>
              <a:t>What is </a:t>
            </a:r>
            <a:r>
              <a:rPr lang="tr-TR" dirty="0"/>
              <a:t>next?</a:t>
            </a:r>
          </a:p>
          <a:p>
            <a:pPr marL="484632" indent="-457200">
              <a:buFont typeface="Arial" pitchFamily="34" charset="0"/>
              <a:buChar char="•"/>
            </a:pPr>
            <a:endParaRPr lang="tr-TR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015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Details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360" y="1524000"/>
            <a:ext cx="7406640" cy="4267200"/>
          </a:xfrm>
        </p:spPr>
        <p:txBody>
          <a:bodyPr>
            <a:normAutofit/>
          </a:bodyPr>
          <a:lstStyle/>
          <a:p>
            <a:r>
              <a:rPr lang="en-GB" sz="3200" u="sng" dirty="0" smtClean="0"/>
              <a:t>Services</a:t>
            </a:r>
            <a:endParaRPr lang="tr-TR" sz="3200" u="sng" dirty="0" smtClean="0"/>
          </a:p>
          <a:p>
            <a:pPr marL="484632" indent="-457200">
              <a:buFont typeface="Arial" pitchFamily="34" charset="0"/>
              <a:buChar char="•"/>
            </a:pPr>
            <a:r>
              <a:rPr lang="tr-TR" dirty="0" smtClean="0"/>
              <a:t>Map (</a:t>
            </a:r>
            <a:r>
              <a:rPr lang="en-GB" dirty="0">
                <a:solidFill>
                  <a:srgbClr val="FFC000"/>
                </a:solidFill>
                <a:hlinkClick r:id="rId2"/>
              </a:rPr>
              <a:t>http://map.metu.edu.tr</a:t>
            </a:r>
            <a:r>
              <a:rPr lang="en-GB" dirty="0">
                <a:hlinkClick r:id="rId2"/>
              </a:rPr>
              <a:t>/</a:t>
            </a:r>
            <a:r>
              <a:rPr lang="tr-TR" dirty="0" smtClean="0"/>
              <a:t>)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tr-TR" dirty="0" smtClean="0"/>
              <a:t>Food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n-GB" dirty="0" smtClean="0"/>
              <a:t>Calendar 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n-GB" dirty="0" smtClean="0"/>
              <a:t>Community </a:t>
            </a:r>
            <a:endParaRPr lang="tr-TR" dirty="0" smtClean="0"/>
          </a:p>
          <a:p>
            <a:pPr marL="484632" indent="-457200">
              <a:buFont typeface="Arial" pitchFamily="34" charset="0"/>
              <a:buChar char="•"/>
            </a:pPr>
            <a:r>
              <a:rPr lang="en-GB" dirty="0" smtClean="0"/>
              <a:t>Transportation</a:t>
            </a:r>
            <a:r>
              <a:rPr lang="tr-TR" dirty="0" smtClean="0"/>
              <a:t> (</a:t>
            </a:r>
            <a:r>
              <a:rPr lang="en-GB" dirty="0" smtClean="0">
                <a:solidFill>
                  <a:srgbClr val="FFC000"/>
                </a:solidFill>
                <a:hlinkClick r:id="rId3"/>
              </a:rPr>
              <a:t>http</a:t>
            </a:r>
            <a:r>
              <a:rPr lang="en-GB" dirty="0">
                <a:solidFill>
                  <a:srgbClr val="FFC000"/>
                </a:solidFill>
                <a:hlinkClick r:id="rId3"/>
              </a:rPr>
              <a:t>://ring.metu.edu.tr</a:t>
            </a:r>
            <a:r>
              <a:rPr lang="en-GB" dirty="0" smtClean="0">
                <a:hlinkClick r:id="rId3"/>
              </a:rPr>
              <a:t>/</a:t>
            </a:r>
            <a:r>
              <a:rPr lang="tr-TR" dirty="0" smtClean="0"/>
              <a:t>)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tr-TR" dirty="0" smtClean="0"/>
              <a:t>Schedule </a:t>
            </a:r>
            <a:r>
              <a:rPr lang="tr-TR" dirty="0"/>
              <a:t>(</a:t>
            </a:r>
            <a:r>
              <a:rPr lang="en-GB" dirty="0">
                <a:solidFill>
                  <a:srgbClr val="FFC000"/>
                </a:solidFill>
                <a:hlinkClick r:id="rId4"/>
              </a:rPr>
              <a:t>http</a:t>
            </a:r>
            <a:r>
              <a:rPr lang="en-GB" dirty="0" smtClean="0">
                <a:solidFill>
                  <a:srgbClr val="FFC000"/>
                </a:solidFill>
                <a:hlinkClick r:id="rId4"/>
              </a:rPr>
              <a:t>://</a:t>
            </a:r>
            <a:r>
              <a:rPr lang="tr-TR" dirty="0" smtClean="0">
                <a:solidFill>
                  <a:srgbClr val="FFC000"/>
                </a:solidFill>
                <a:hlinkClick r:id="rId4"/>
              </a:rPr>
              <a:t>sekizkirk.com</a:t>
            </a:r>
            <a:r>
              <a:rPr lang="tr-TR" dirty="0" smtClean="0"/>
              <a:t>)</a:t>
            </a: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582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/>
              <a:t>Difficulties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600200"/>
            <a:ext cx="6705600" cy="2438400"/>
          </a:xfrm>
        </p:spPr>
        <p:txBody>
          <a:bodyPr>
            <a:normAutofit/>
          </a:bodyPr>
          <a:lstStyle/>
          <a:p>
            <a:pPr marL="484632" indent="-457200">
              <a:buFont typeface="Arial" pitchFamily="34" charset="0"/>
              <a:buChar char="•"/>
            </a:pPr>
            <a:r>
              <a:rPr lang="en-GB" dirty="0" smtClean="0"/>
              <a:t>Lack of middle layer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n-GB" dirty="0" smtClean="0"/>
              <a:t>Adaptation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n-GB" dirty="0" smtClean="0"/>
              <a:t>Cafeteria </a:t>
            </a:r>
            <a:r>
              <a:rPr lang="tr-TR" dirty="0" smtClean="0"/>
              <a:t>Image Sizes</a:t>
            </a:r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r>
              <a:rPr lang="tr-TR" dirty="0" smtClean="0"/>
              <a:t>Navigation for Map API</a:t>
            </a: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558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Main Menu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aylan\Desktop\8585006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143000"/>
            <a:ext cx="2971800" cy="52832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818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/>
              <a:t>Finished Components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406640" cy="2438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ustburcel\Desktop\New folder (2)\Screenshot_2014-05-13-02-58-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30861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Taylan\Desktop\2913247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066799"/>
            <a:ext cx="3048000" cy="5418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60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/>
              <a:t>Finished Components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406640" cy="2438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justburcel\Desktop\New folder (2)\Screenshot_2014-05-13-02-59-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6034"/>
            <a:ext cx="3100388" cy="5511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Taylan\Desktop\3849718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066799"/>
            <a:ext cx="3124200" cy="5554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27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/>
              <a:t>Finished Components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406640" cy="2438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ustburcel\Desktop\New folder (2)\Screenshot_2014-05-13-03-01-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100388" cy="5511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Taylan\Desktop\5282096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143000"/>
            <a:ext cx="3124200" cy="5554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27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7406640" cy="706902"/>
          </a:xfrm>
        </p:spPr>
        <p:txBody>
          <a:bodyPr>
            <a:normAutofit fontScale="90000"/>
          </a:bodyPr>
          <a:lstStyle/>
          <a:p>
            <a:r>
              <a:rPr lang="tr-TR" dirty="0"/>
              <a:t>Finished Components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406640" cy="2438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484632" indent="-45720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C:\Users\justburcel\workspace\METUCommunityServices\ic_launcher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ustburcel\Desktop\New folder (2)\Screenshot_2014-05-13-03-02-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94911"/>
            <a:ext cx="3095810" cy="5503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ustburcel\Desktop\New folder (2)\Screenshot_2014-05-13-03-05-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88993"/>
            <a:ext cx="3099139" cy="550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7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79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718</TotalTime>
  <Words>88</Words>
  <Application>Microsoft Office PowerPoint</Application>
  <PresentationFormat>On-screen Show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Slide 1</vt:lpstr>
      <vt:lpstr>Agenda</vt:lpstr>
      <vt:lpstr>Process Details</vt:lpstr>
      <vt:lpstr>Difficulties</vt:lpstr>
      <vt:lpstr>Main Menu</vt:lpstr>
      <vt:lpstr>Finished Components</vt:lpstr>
      <vt:lpstr>Finished Components</vt:lpstr>
      <vt:lpstr>Finished Components</vt:lpstr>
      <vt:lpstr>Finished Components</vt:lpstr>
      <vt:lpstr>Finished Components</vt:lpstr>
      <vt:lpstr>Finished Components</vt:lpstr>
      <vt:lpstr>Finished Components</vt:lpstr>
      <vt:lpstr>Finished Components</vt:lpstr>
      <vt:lpstr>Finished Components</vt:lpstr>
      <vt:lpstr>Finished Components</vt:lpstr>
      <vt:lpstr>Finished Components</vt:lpstr>
      <vt:lpstr>Finished Components</vt:lpstr>
      <vt:lpstr>Finished Components</vt:lpstr>
      <vt:lpstr>What is next?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METU Community Services</dc:title>
  <dc:creator>justburcel</dc:creator>
  <cp:lastModifiedBy>Taylan</cp:lastModifiedBy>
  <cp:revision>51</cp:revision>
  <dcterms:created xsi:type="dcterms:W3CDTF">2006-08-16T00:00:00Z</dcterms:created>
  <dcterms:modified xsi:type="dcterms:W3CDTF">2014-06-06T23:42:12Z</dcterms:modified>
</cp:coreProperties>
</file>